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B6D05D-E5C3-4AB8-9C1F-D28E3BA393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0BB32F4-840D-42AD-B333-E5824F997C47}" type="datetimeFigureOut">
              <a:rPr lang="en-US" smtClean="0"/>
              <a:t>4/8/2014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err="1" smtClean="0"/>
              <a:t>Oraciones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Españoles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Señal</a:t>
            </a:r>
            <a:r>
              <a:rPr lang="en-US" sz="6600" b="1" dirty="0" smtClean="0"/>
              <a:t> de la </a:t>
            </a:r>
            <a:r>
              <a:rPr lang="en-US" sz="6600" b="1" dirty="0" err="1" smtClean="0"/>
              <a:t>cruz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En el </a:t>
            </a:r>
            <a:r>
              <a:rPr lang="en-US" sz="6600" dirty="0" err="1" smtClean="0"/>
              <a:t>nombre</a:t>
            </a:r>
            <a:r>
              <a:rPr lang="en-US" sz="6600" dirty="0" smtClean="0"/>
              <a:t> del Padre, y del </a:t>
            </a:r>
            <a:r>
              <a:rPr lang="en-US" sz="6600" dirty="0" err="1" smtClean="0"/>
              <a:t>Hijo</a:t>
            </a:r>
            <a:r>
              <a:rPr lang="en-US" sz="6600" dirty="0" smtClean="0"/>
              <a:t>, y del </a:t>
            </a:r>
            <a:r>
              <a:rPr lang="en-US" sz="6600" dirty="0" err="1" smtClean="0"/>
              <a:t>Espíritu</a:t>
            </a:r>
            <a:r>
              <a:rPr lang="en-US" sz="6600" dirty="0" smtClean="0"/>
              <a:t> Santo. </a:t>
            </a:r>
            <a:r>
              <a:rPr lang="en-US" sz="6600" dirty="0" err="1" smtClean="0"/>
              <a:t>Amén</a:t>
            </a:r>
            <a:r>
              <a:rPr lang="en-US" sz="6600" dirty="0" smtClean="0"/>
              <a:t>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6614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Gloria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Gloria al Padre y al </a:t>
            </a:r>
            <a:r>
              <a:rPr lang="en-US" sz="5400" dirty="0" err="1" smtClean="0"/>
              <a:t>Hijo</a:t>
            </a:r>
            <a:r>
              <a:rPr lang="en-US" sz="5400" dirty="0" smtClean="0"/>
              <a:t> y al </a:t>
            </a:r>
            <a:r>
              <a:rPr lang="en-US" sz="5400" dirty="0" err="1" smtClean="0"/>
              <a:t>Espíritu</a:t>
            </a:r>
            <a:r>
              <a:rPr lang="en-US" sz="5400" dirty="0" smtClean="0"/>
              <a:t> Santo. Como era en el principio, </a:t>
            </a:r>
            <a:r>
              <a:rPr lang="en-US" sz="5400" dirty="0" err="1" smtClean="0"/>
              <a:t>ahora</a:t>
            </a:r>
            <a:r>
              <a:rPr lang="en-US" sz="5400" dirty="0" smtClean="0"/>
              <a:t>, y </a:t>
            </a:r>
            <a:r>
              <a:rPr lang="en-US" sz="5400" dirty="0" err="1" smtClean="0"/>
              <a:t>siempre</a:t>
            </a:r>
            <a:r>
              <a:rPr lang="en-US" sz="5400" dirty="0" smtClean="0"/>
              <a:t>, </a:t>
            </a:r>
            <a:r>
              <a:rPr lang="en-US" sz="5400" dirty="0" err="1" smtClean="0"/>
              <a:t>por</a:t>
            </a:r>
            <a:r>
              <a:rPr lang="en-US" sz="5400" dirty="0" smtClean="0"/>
              <a:t> los </a:t>
            </a:r>
            <a:r>
              <a:rPr lang="en-US" sz="5400" dirty="0" err="1" smtClean="0"/>
              <a:t>siglos</a:t>
            </a:r>
            <a:r>
              <a:rPr lang="en-US" sz="5400" dirty="0" smtClean="0"/>
              <a:t> de los </a:t>
            </a:r>
            <a:r>
              <a:rPr lang="en-US" sz="5400" dirty="0" err="1" smtClean="0"/>
              <a:t>siglos</a:t>
            </a:r>
            <a:r>
              <a:rPr lang="en-US" sz="5400" dirty="0" smtClean="0"/>
              <a:t>. </a:t>
            </a:r>
            <a:r>
              <a:rPr lang="en-US" sz="5400" dirty="0" err="1" smtClean="0"/>
              <a:t>Amén</a:t>
            </a:r>
            <a:r>
              <a:rPr lang="en-US" sz="5400" dirty="0" smtClean="0"/>
              <a:t>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7867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Ave </a:t>
            </a:r>
            <a:r>
              <a:rPr lang="en-US" b="1" dirty="0" err="1" smtClean="0"/>
              <a:t>María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Dios </a:t>
            </a:r>
            <a:r>
              <a:rPr lang="en-US" sz="3600" dirty="0" err="1" smtClean="0"/>
              <a:t>te</a:t>
            </a:r>
            <a:r>
              <a:rPr lang="en-US" sz="3600" dirty="0" smtClean="0"/>
              <a:t> salve, Maria; </a:t>
            </a:r>
            <a:r>
              <a:rPr lang="en-US" sz="3600" dirty="0" err="1" smtClean="0"/>
              <a:t>llena</a:t>
            </a:r>
            <a:r>
              <a:rPr lang="en-US" sz="3600" dirty="0" smtClean="0"/>
              <a:t> </a:t>
            </a:r>
            <a:r>
              <a:rPr lang="en-US" sz="3600" dirty="0" err="1" smtClean="0"/>
              <a:t>eres</a:t>
            </a:r>
            <a:r>
              <a:rPr lang="en-US" sz="3600" dirty="0" smtClean="0"/>
              <a:t> de </a:t>
            </a:r>
            <a:r>
              <a:rPr lang="en-US" sz="3600" dirty="0" err="1" smtClean="0"/>
              <a:t>gracia</a:t>
            </a:r>
            <a:r>
              <a:rPr lang="en-US" sz="3600" dirty="0" smtClean="0"/>
              <a:t>; el </a:t>
            </a:r>
            <a:r>
              <a:rPr lang="en-US" sz="3600" dirty="0" err="1" smtClean="0"/>
              <a:t>Señor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contigo</a:t>
            </a:r>
            <a:r>
              <a:rPr lang="en-US" sz="3600" dirty="0" smtClean="0"/>
              <a:t>; </a:t>
            </a:r>
            <a:r>
              <a:rPr lang="en-US" sz="3600" dirty="0" err="1" smtClean="0"/>
              <a:t>bendita</a:t>
            </a:r>
            <a:r>
              <a:rPr lang="en-US" sz="3600" dirty="0" smtClean="0"/>
              <a:t> </a:t>
            </a:r>
            <a:r>
              <a:rPr lang="en-US" sz="3600" dirty="0" err="1" smtClean="0"/>
              <a:t>tú</a:t>
            </a:r>
            <a:r>
              <a:rPr lang="en-US" sz="3600" dirty="0" smtClean="0"/>
              <a:t> </a:t>
            </a:r>
            <a:r>
              <a:rPr lang="en-US" sz="3600" dirty="0" err="1" smtClean="0"/>
              <a:t>eres</a:t>
            </a:r>
            <a:r>
              <a:rPr lang="en-US" sz="3600" dirty="0" smtClean="0"/>
              <a:t> entre </a:t>
            </a:r>
            <a:r>
              <a:rPr lang="en-US" sz="3600" dirty="0" err="1" smtClean="0"/>
              <a:t>todas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mujeres</a:t>
            </a:r>
            <a:r>
              <a:rPr lang="en-US" sz="3600" dirty="0" smtClean="0"/>
              <a:t>, y </a:t>
            </a:r>
            <a:r>
              <a:rPr lang="en-US" sz="3600" dirty="0" err="1" smtClean="0"/>
              <a:t>bendito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el </a:t>
            </a:r>
            <a:r>
              <a:rPr lang="en-US" sz="3600" dirty="0" err="1" smtClean="0"/>
              <a:t>fruto</a:t>
            </a:r>
            <a:r>
              <a:rPr lang="en-US" sz="3600" dirty="0" smtClean="0"/>
              <a:t> de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vientre</a:t>
            </a:r>
            <a:r>
              <a:rPr lang="en-US" sz="3600" dirty="0" smtClean="0"/>
              <a:t>, </a:t>
            </a:r>
            <a:r>
              <a:rPr lang="en-US" sz="3600" dirty="0" err="1" smtClean="0"/>
              <a:t>Jesús</a:t>
            </a:r>
            <a:r>
              <a:rPr lang="en-US" sz="3600" dirty="0" smtClean="0"/>
              <a:t>. Santa </a:t>
            </a:r>
            <a:r>
              <a:rPr lang="en-US" sz="3600" dirty="0" err="1" smtClean="0"/>
              <a:t>María</a:t>
            </a:r>
            <a:r>
              <a:rPr lang="en-US" sz="3600" dirty="0" smtClean="0"/>
              <a:t>, Madre de Dios, </a:t>
            </a:r>
            <a:r>
              <a:rPr lang="en-US" sz="3600" dirty="0" err="1" smtClean="0"/>
              <a:t>ruega</a:t>
            </a:r>
            <a:r>
              <a:rPr lang="en-US" sz="3600" dirty="0" smtClean="0"/>
              <a:t> </a:t>
            </a:r>
            <a:r>
              <a:rPr lang="en-US" sz="3600" dirty="0" err="1" smtClean="0"/>
              <a:t>por</a:t>
            </a:r>
            <a:r>
              <a:rPr lang="en-US" sz="3600" dirty="0" smtClean="0"/>
              <a:t> </a:t>
            </a:r>
            <a:r>
              <a:rPr lang="en-US" sz="3600" dirty="0" err="1" smtClean="0"/>
              <a:t>nosotros</a:t>
            </a:r>
            <a:r>
              <a:rPr lang="en-US" sz="3600" dirty="0" smtClean="0"/>
              <a:t>, </a:t>
            </a:r>
            <a:r>
              <a:rPr lang="en-US" sz="3600" dirty="0" err="1" smtClean="0"/>
              <a:t>pecadores</a:t>
            </a:r>
            <a:r>
              <a:rPr lang="en-US" sz="3600" dirty="0" smtClean="0"/>
              <a:t>, </a:t>
            </a:r>
            <a:r>
              <a:rPr lang="en-US" sz="3600" dirty="0" err="1" smtClean="0"/>
              <a:t>ahora</a:t>
            </a:r>
            <a:r>
              <a:rPr lang="en-US" sz="3600" dirty="0" smtClean="0"/>
              <a:t> y en la </a:t>
            </a:r>
            <a:r>
              <a:rPr lang="en-US" sz="3600" dirty="0" err="1" smtClean="0"/>
              <a:t>hora</a:t>
            </a:r>
            <a:r>
              <a:rPr lang="en-US" sz="3600" dirty="0" smtClean="0"/>
              <a:t> de </a:t>
            </a:r>
            <a:r>
              <a:rPr lang="en-US" sz="3600" dirty="0" err="1" smtClean="0"/>
              <a:t>nuestra</a:t>
            </a:r>
            <a:r>
              <a:rPr lang="en-US" sz="3600" dirty="0" smtClean="0"/>
              <a:t> </a:t>
            </a:r>
            <a:r>
              <a:rPr lang="en-US" sz="3600" dirty="0" err="1" smtClean="0"/>
              <a:t>muerte</a:t>
            </a:r>
            <a:r>
              <a:rPr lang="en-US" sz="3600" dirty="0" smtClean="0"/>
              <a:t>. </a:t>
            </a:r>
            <a:r>
              <a:rPr lang="en-US" sz="3600" dirty="0" err="1" smtClean="0"/>
              <a:t>Amén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941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Padre </a:t>
            </a:r>
            <a:r>
              <a:rPr lang="en-US" b="1" dirty="0" err="1" smtClean="0"/>
              <a:t>Nuestro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Padre </a:t>
            </a:r>
            <a:r>
              <a:rPr lang="en-US" sz="3200" dirty="0" err="1" smtClean="0"/>
              <a:t>Nuestro</a:t>
            </a:r>
            <a:r>
              <a:rPr lang="en-US" sz="3200" dirty="0" smtClean="0"/>
              <a:t>,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estás</a:t>
            </a:r>
            <a:r>
              <a:rPr lang="en-US" sz="3200" dirty="0" smtClean="0"/>
              <a:t> en el </a:t>
            </a:r>
            <a:r>
              <a:rPr lang="en-US" sz="3200" dirty="0" err="1" smtClean="0"/>
              <a:t>cielo</a:t>
            </a:r>
            <a:r>
              <a:rPr lang="en-US" sz="3200" dirty="0" smtClean="0"/>
              <a:t>, </a:t>
            </a:r>
            <a:r>
              <a:rPr lang="en-US" sz="3200" dirty="0" err="1" smtClean="0"/>
              <a:t>santificado</a:t>
            </a:r>
            <a:r>
              <a:rPr lang="en-US" sz="3200" dirty="0" smtClean="0"/>
              <a:t> sea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nombre</a:t>
            </a:r>
            <a:r>
              <a:rPr lang="en-US" sz="3200" dirty="0" smtClean="0"/>
              <a:t>; </a:t>
            </a:r>
            <a:r>
              <a:rPr lang="en-US" sz="3200" dirty="0" err="1" smtClean="0"/>
              <a:t>venga</a:t>
            </a:r>
            <a:r>
              <a:rPr lang="en-US" sz="3200" dirty="0" smtClean="0"/>
              <a:t> a </a:t>
            </a:r>
            <a:r>
              <a:rPr lang="en-US" sz="3200" dirty="0" err="1" smtClean="0"/>
              <a:t>nosotros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reino</a:t>
            </a:r>
            <a:r>
              <a:rPr lang="en-US" sz="3200" dirty="0" smtClean="0"/>
              <a:t>; </a:t>
            </a:r>
            <a:r>
              <a:rPr lang="en-US" sz="3200" dirty="0" err="1" smtClean="0"/>
              <a:t>hágase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voluntad</a:t>
            </a:r>
            <a:r>
              <a:rPr lang="en-US" sz="3200" dirty="0" smtClean="0"/>
              <a:t>, en la </a:t>
            </a:r>
            <a:r>
              <a:rPr lang="en-US" sz="3200" dirty="0" err="1" smtClean="0"/>
              <a:t>tierra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en el </a:t>
            </a:r>
            <a:r>
              <a:rPr lang="en-US" sz="3200" dirty="0" err="1" smtClean="0"/>
              <a:t>cielo</a:t>
            </a:r>
            <a:r>
              <a:rPr lang="en-US" sz="3200" dirty="0" smtClean="0"/>
              <a:t>. </a:t>
            </a:r>
            <a:r>
              <a:rPr lang="en-US" sz="3200" dirty="0" err="1" smtClean="0"/>
              <a:t>Danos</a:t>
            </a:r>
            <a:r>
              <a:rPr lang="en-US" sz="3200" dirty="0" smtClean="0"/>
              <a:t> hoy </a:t>
            </a:r>
            <a:r>
              <a:rPr lang="en-US" sz="3200" dirty="0" err="1" smtClean="0"/>
              <a:t>nuestro</a:t>
            </a:r>
            <a:r>
              <a:rPr lang="en-US" sz="3200" dirty="0" smtClean="0"/>
              <a:t> pan 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día</a:t>
            </a:r>
            <a:r>
              <a:rPr lang="en-US" sz="3200" dirty="0" smtClean="0"/>
              <a:t>; </a:t>
            </a:r>
            <a:r>
              <a:rPr lang="en-US" sz="3200" dirty="0" err="1" smtClean="0"/>
              <a:t>perdona</a:t>
            </a:r>
            <a:r>
              <a:rPr lang="en-US" sz="3200" dirty="0" smtClean="0"/>
              <a:t> </a:t>
            </a:r>
            <a:r>
              <a:rPr lang="en-US" sz="3200" dirty="0" err="1" smtClean="0"/>
              <a:t>nuestras</a:t>
            </a:r>
            <a:r>
              <a:rPr lang="en-US" sz="3200" dirty="0" smtClean="0"/>
              <a:t> </a:t>
            </a:r>
            <a:r>
              <a:rPr lang="en-US" sz="3200" dirty="0" err="1" smtClean="0"/>
              <a:t>ofensas</a:t>
            </a:r>
            <a:r>
              <a:rPr lang="en-US" sz="3200" dirty="0" smtClean="0"/>
              <a:t>,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también</a:t>
            </a:r>
            <a:r>
              <a:rPr lang="en-US" sz="3200" dirty="0" smtClean="0"/>
              <a:t> </a:t>
            </a:r>
            <a:r>
              <a:rPr lang="en-US" sz="3200" dirty="0" err="1" smtClean="0"/>
              <a:t>nosotros</a:t>
            </a:r>
            <a:r>
              <a:rPr lang="en-US" sz="3200" dirty="0" smtClean="0"/>
              <a:t> </a:t>
            </a:r>
            <a:r>
              <a:rPr lang="en-US" sz="3200" dirty="0" err="1" smtClean="0"/>
              <a:t>perdonamos</a:t>
            </a:r>
            <a:r>
              <a:rPr lang="en-US" sz="3200" dirty="0" smtClean="0"/>
              <a:t> a los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ofenden</a:t>
            </a:r>
            <a:r>
              <a:rPr lang="en-US" sz="3200" dirty="0" smtClean="0"/>
              <a:t>; no </a:t>
            </a: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dejes</a:t>
            </a:r>
            <a:r>
              <a:rPr lang="en-US" sz="3200" dirty="0" smtClean="0"/>
              <a:t> </a:t>
            </a:r>
            <a:r>
              <a:rPr lang="en-US" sz="3200" dirty="0" err="1" smtClean="0"/>
              <a:t>caer</a:t>
            </a:r>
            <a:r>
              <a:rPr lang="en-US" sz="3200" dirty="0" smtClean="0"/>
              <a:t> en la </a:t>
            </a:r>
            <a:r>
              <a:rPr lang="en-US" sz="3200" dirty="0" err="1" smtClean="0"/>
              <a:t>tentación</a:t>
            </a:r>
            <a:r>
              <a:rPr lang="en-US" sz="3200" dirty="0" smtClean="0"/>
              <a:t>, y </a:t>
            </a:r>
            <a:r>
              <a:rPr lang="en-US" sz="3200" dirty="0" err="1" smtClean="0"/>
              <a:t>líbranos</a:t>
            </a:r>
            <a:r>
              <a:rPr lang="en-US" sz="3200" dirty="0" smtClean="0"/>
              <a:t> del mal. </a:t>
            </a:r>
            <a:r>
              <a:rPr lang="en-US" sz="3200" dirty="0" err="1" smtClean="0"/>
              <a:t>Amén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278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Al </a:t>
            </a:r>
            <a:r>
              <a:rPr lang="en-US" sz="5400" b="1" dirty="0" err="1" smtClean="0"/>
              <a:t>Ángel</a:t>
            </a:r>
            <a:r>
              <a:rPr lang="en-US" sz="5400" b="1" dirty="0" smtClean="0"/>
              <a:t> de la </a:t>
            </a:r>
            <a:r>
              <a:rPr lang="en-US" sz="5400" b="1" dirty="0" err="1" smtClean="0"/>
              <a:t>Guarda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Ángel</a:t>
            </a:r>
            <a:r>
              <a:rPr lang="en-US" sz="4800" dirty="0" smtClean="0"/>
              <a:t> de Dios, </a:t>
            </a:r>
            <a:r>
              <a:rPr lang="en-US" sz="4800" dirty="0" err="1" smtClean="0"/>
              <a:t>que</a:t>
            </a:r>
            <a:r>
              <a:rPr lang="en-US" sz="4800" dirty="0" smtClean="0"/>
              <a:t> </a:t>
            </a:r>
            <a:r>
              <a:rPr lang="en-US" sz="4800" dirty="0" err="1" smtClean="0"/>
              <a:t>eres</a:t>
            </a:r>
            <a:r>
              <a:rPr lang="en-US" sz="4800" dirty="0" smtClean="0"/>
              <a:t> mi </a:t>
            </a:r>
            <a:r>
              <a:rPr lang="en-US" sz="4800" dirty="0" err="1" smtClean="0"/>
              <a:t>custodio</a:t>
            </a:r>
            <a:r>
              <a:rPr lang="en-US" sz="4800" dirty="0" smtClean="0"/>
              <a:t>, </a:t>
            </a:r>
            <a:r>
              <a:rPr lang="en-US" sz="4800" dirty="0" err="1" smtClean="0"/>
              <a:t>pues</a:t>
            </a:r>
            <a:r>
              <a:rPr lang="en-US" sz="4800" dirty="0" smtClean="0"/>
              <a:t> la </a:t>
            </a:r>
            <a:r>
              <a:rPr lang="en-US" sz="4800" dirty="0" err="1" smtClean="0"/>
              <a:t>bondad</a:t>
            </a:r>
            <a:r>
              <a:rPr lang="en-US" sz="4800" dirty="0" smtClean="0"/>
              <a:t> </a:t>
            </a:r>
            <a:r>
              <a:rPr lang="en-US" sz="4800" dirty="0" err="1" smtClean="0"/>
              <a:t>divina</a:t>
            </a:r>
            <a:r>
              <a:rPr lang="en-US" sz="4800" dirty="0" smtClean="0"/>
              <a:t> me ha </a:t>
            </a:r>
            <a:r>
              <a:rPr lang="en-US" sz="4800" dirty="0" err="1" smtClean="0"/>
              <a:t>encomendado</a:t>
            </a:r>
            <a:r>
              <a:rPr lang="en-US" sz="4800" dirty="0" smtClean="0"/>
              <a:t> a ti, </a:t>
            </a:r>
            <a:r>
              <a:rPr lang="en-US" sz="4800" dirty="0" err="1" smtClean="0"/>
              <a:t>ilumíname</a:t>
            </a:r>
            <a:r>
              <a:rPr lang="en-US" sz="4800" dirty="0" smtClean="0"/>
              <a:t>, </a:t>
            </a:r>
            <a:r>
              <a:rPr lang="en-US" sz="4800" dirty="0" err="1" smtClean="0"/>
              <a:t>dirígeme</a:t>
            </a:r>
            <a:r>
              <a:rPr lang="en-US" sz="4800" dirty="0" smtClean="0"/>
              <a:t>, </a:t>
            </a:r>
            <a:r>
              <a:rPr lang="en-US" sz="4800" dirty="0" err="1" smtClean="0"/>
              <a:t>guárdame</a:t>
            </a:r>
            <a:r>
              <a:rPr lang="en-US" sz="4800" dirty="0" smtClean="0"/>
              <a:t>. </a:t>
            </a:r>
            <a:r>
              <a:rPr lang="en-US" sz="4800" dirty="0" err="1" smtClean="0"/>
              <a:t>Amén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9202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Oracion</a:t>
            </a:r>
            <a:r>
              <a:rPr lang="en-US" sz="5400" b="1" dirty="0" smtClean="0"/>
              <a:t> </a:t>
            </a:r>
            <a:r>
              <a:rPr lang="en-US" sz="5400" b="1" dirty="0" smtClean="0"/>
              <a:t>Antes </a:t>
            </a:r>
            <a:r>
              <a:rPr lang="en-US" sz="5400" b="1" dirty="0"/>
              <a:t>C</a:t>
            </a:r>
            <a:r>
              <a:rPr lang="en-US" sz="5400" b="1" dirty="0" smtClean="0"/>
              <a:t>omida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4800" dirty="0"/>
              <a:t>Bendice a nosotros, o </a:t>
            </a:r>
            <a:r>
              <a:rPr lang="es-ES" sz="4800" dirty="0" smtClean="0"/>
              <a:t>señor, </a:t>
            </a:r>
            <a:r>
              <a:rPr lang="es-ES" sz="4800" dirty="0"/>
              <a:t>y estos sus regalos que nos vamos a recibir desde su </a:t>
            </a:r>
            <a:r>
              <a:rPr lang="es-ES" sz="4800" dirty="0" smtClean="0"/>
              <a:t>generosidad, </a:t>
            </a:r>
            <a:r>
              <a:rPr lang="es-ES" sz="4800" dirty="0"/>
              <a:t>en el nombre de Cristo, Nuestro </a:t>
            </a:r>
            <a:r>
              <a:rPr lang="es-ES" sz="4800" dirty="0" smtClean="0"/>
              <a:t>Señor, </a:t>
            </a:r>
            <a:r>
              <a:rPr lang="es-ES" sz="4800" dirty="0"/>
              <a:t>Amen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162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9998</TotalTime>
  <Words>252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Oraciones Españoles</vt:lpstr>
      <vt:lpstr>Señal de la cruz</vt:lpstr>
      <vt:lpstr>Gloria</vt:lpstr>
      <vt:lpstr>Ave María</vt:lpstr>
      <vt:lpstr>Padre Nuestro</vt:lpstr>
      <vt:lpstr>Al Ángel de la Guarda</vt:lpstr>
      <vt:lpstr>Oracion Antes Comida</vt:lpstr>
    </vt:vector>
  </TitlesOfParts>
  <Company>CDOL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LeDuc, Sara</dc:creator>
  <cp:lastModifiedBy>LeDuc, Sara</cp:lastModifiedBy>
  <cp:revision>11</cp:revision>
  <dcterms:created xsi:type="dcterms:W3CDTF">2014-03-28T15:30:09Z</dcterms:created>
  <dcterms:modified xsi:type="dcterms:W3CDTF">2014-04-15T16:02:32Z</dcterms:modified>
</cp:coreProperties>
</file>